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259" r:id="rId6"/>
    <p:sldId id="263" r:id="rId7"/>
    <p:sldId id="264" r:id="rId8"/>
    <p:sldId id="277" r:id="rId9"/>
    <p:sldId id="278" r:id="rId10"/>
    <p:sldId id="267" r:id="rId11"/>
    <p:sldId id="266" r:id="rId12"/>
    <p:sldId id="265" r:id="rId13"/>
    <p:sldId id="269" r:id="rId14"/>
    <p:sldId id="271" r:id="rId15"/>
    <p:sldId id="272" r:id="rId16"/>
    <p:sldId id="273" r:id="rId17"/>
    <p:sldId id="281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Дмитрий Сбродов" initials="ДС" lastIdx="1" clrIdx="0">
    <p:extLst>
      <p:ext uri="{19B8F6BF-5375-455C-9EA6-DF929625EA0E}">
        <p15:presenceInfo xmlns:p15="http://schemas.microsoft.com/office/powerpoint/2012/main" userId="2bc0ee7b840d45c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1AD3B-BDEB-48E1-9D70-A134B460AC78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9895A3-3BD7-4EDE-9DA4-6776162A1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541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895A3-3BD7-4EDE-9DA4-6776162A13B5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055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673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1497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03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9184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824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8885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0843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183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4728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4331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864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1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4744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5156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9983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9157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589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7A623-2EC2-41E7-8137-924947D8930C}" type="datetimeFigureOut">
              <a:rPr lang="ru-RU" smtClean="0"/>
              <a:t>01.12.2021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A0347-DEE1-4262-AE43-2AFBC854F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29331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B86559-0EA8-48CC-BE80-D56299B73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1166" y="2304516"/>
            <a:ext cx="9529667" cy="2248968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ПРЕЗЕНТАЦИЯ </a:t>
            </a:r>
            <a:br>
              <a:rPr lang="ru-RU" sz="32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200" b="1" cap="none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 курсовой работе по дисциплине</a:t>
            </a:r>
            <a:br>
              <a:rPr lang="ru-RU" sz="3200" b="1" cap="none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200" b="1" cap="none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«Системное администрирование»</a:t>
            </a:r>
            <a:br>
              <a:rPr lang="ru-RU" sz="3200" b="1" cap="none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тему</a:t>
            </a:r>
            <a:r>
              <a:rPr lang="en-US" sz="3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32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Файловые менеджеры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9A652C2-FF96-4CB8-87E2-3AE6263A87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345" y="5177960"/>
            <a:ext cx="5859626" cy="1082352"/>
          </a:xfrm>
        </p:spPr>
        <p:txBody>
          <a:bodyPr>
            <a:normAutofit/>
          </a:bodyPr>
          <a:lstStyle/>
          <a:p>
            <a:pPr algn="l"/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Обучающийся:</a:t>
            </a:r>
            <a:r>
              <a:rPr lang="ru-RU" sz="1800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Сбродов Дмитрий Владимирович</a:t>
            </a:r>
          </a:p>
          <a:p>
            <a:pPr algn="l"/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</a:t>
            </a:r>
            <a:r>
              <a:rPr lang="ru-RU" sz="1800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Иванов Н.А.</a:t>
            </a:r>
          </a:p>
          <a:p>
            <a:pPr algn="r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E36DBC-5AF2-4E82-A055-23E323F84DD0}"/>
              </a:ext>
            </a:extLst>
          </p:cNvPr>
          <p:cNvSpPr txBox="1"/>
          <p:nvPr/>
        </p:nvSpPr>
        <p:spPr>
          <a:xfrm>
            <a:off x="320350" y="279430"/>
            <a:ext cx="1155129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ЦИФРОВЫХ ТЕХНОЛОГИЙ И МОДЕЛИРОВАНИЯ В СТРОИТЕЛЬСТВЕ</a:t>
            </a:r>
            <a:b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Информационных систем, технологий и автоматизации в строительстве</a:t>
            </a:r>
            <a:b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Направление подготовки:</a:t>
            </a: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09.03.02 Информационные системы и технологии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39E03A-E0F5-4A82-A1C4-918A903F8979}"/>
              </a:ext>
            </a:extLst>
          </p:cNvPr>
          <p:cNvSpPr txBox="1"/>
          <p:nvPr/>
        </p:nvSpPr>
        <p:spPr>
          <a:xfrm>
            <a:off x="2837283" y="6260312"/>
            <a:ext cx="65174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2021 </a:t>
            </a:r>
            <a:r>
              <a:rPr lang="ru-RU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г.</a:t>
            </a:r>
            <a:endParaRPr lang="ru-RU" sz="18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330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9198A58A-50B6-4437-82FA-46DEF00EF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704" y="234496"/>
            <a:ext cx="10162592" cy="1043797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Функции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Commander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558EDE-FAA8-4527-8E26-E51F09B8B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973" y="1194318"/>
            <a:ext cx="3750906" cy="5085185"/>
          </a:xfrm>
        </p:spPr>
        <p:txBody>
          <a:bodyPr>
            <a:no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Через вкладку «Сеть» можно соединяться с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FTP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-сервером и подключить/отключить сетевой диск.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Через вкладку «Вид» как у можно менять отображаемый вид файлов в файловом менеджере.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Во вкладке «Команды» можно выполнить поиск по файлам, а также открыть дерево каталогов.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4FF3C83-F07D-456C-83DB-46C01D047B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57" r="1492" b="13901"/>
          <a:stretch/>
        </p:blipFill>
        <p:spPr>
          <a:xfrm>
            <a:off x="3945826" y="1693390"/>
            <a:ext cx="7530827" cy="417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780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13B3B-41E0-4066-919D-AB9E417F9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81915"/>
            <a:ext cx="10353761" cy="1326321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Плюсы и Минусы программы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558EDE-FAA8-4527-8E26-E51F09B8B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868" y="1175658"/>
            <a:ext cx="10273610" cy="5570376"/>
          </a:xfrm>
        </p:spPr>
        <p:txBody>
          <a:bodyPr>
            <a:no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Плюсы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Commander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Работает с различными видами архивов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Возможность переименовывать сразу несколько файлов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Поддерживает поиск данных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Поддержка комбинации клавиш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программе есть встроенные FTP возможности, что позволяет подключаться удалённо к серверам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Показывает в одном окне сразу несколько директорий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Минусы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Commander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Неудобный интерфейс (работаем с помощью стрелок)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Установка плагинов (расширений для увеличения функционала)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Нельзя настроить панель действия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367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13B3B-41E0-4066-919D-AB9E417F9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 по программе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Commander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558EDE-FAA8-4527-8E26-E51F09B8B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Commander</a:t>
            </a:r>
            <a:r>
              <a:rPr lang="ru-RU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неплохой файловый менеджер почти с теми же функциями, что и более современными аналоги. Имеет удобное разделение окна на две части, где можно работать сразу с несколькими директориями, без вызова второго окна файлового менеджера. Единственный минус для меня – это не совсем привычный интерфейс, где по большей части удобно взаимодействовать с помощью стрелок. 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  <a:tabLst>
                <a:tab pos="180340" algn="l"/>
                <a:tab pos="914400" algn="l"/>
              </a:tabLst>
            </a:pP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  <a:tabLst>
                <a:tab pos="180340" algn="l"/>
                <a:tab pos="914400" algn="l"/>
              </a:tabLst>
            </a:pP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941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CA0D8B-4EAD-4BDD-AC76-637512BBE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265099"/>
            <a:ext cx="10353761" cy="1022525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 Windows</a:t>
            </a:r>
            <a:r>
              <a:rPr lang="ru-RU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</a:t>
            </a:r>
            <a:endParaRPr lang="ru-RU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F1FB8F-A3F1-4D7E-AE3E-A69BE0523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833" y="1558212"/>
            <a:ext cx="11741020" cy="4232988"/>
          </a:xfrm>
        </p:spPr>
        <p:txBody>
          <a:bodyPr>
            <a:no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 Windows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10 - это файловый менеджер и среда для предоставления быстрого доступа к файловой системе компьютера.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Многие его функции открываются в самом окне проводника, но некоторые опции скрыты, и могут настраиваться только опытными администраторами через реестр Windows. </a:t>
            </a:r>
          </a:p>
          <a:p>
            <a:pPr marL="0" indent="0"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Explorer</a:t>
            </a: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имеет несколько разделов:</a:t>
            </a:r>
          </a:p>
          <a:p>
            <a:pPr>
              <a:lnSpc>
                <a:spcPct val="110000"/>
              </a:lnSpc>
            </a:pP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Быстрый доступ</a:t>
            </a:r>
          </a:p>
          <a:p>
            <a:pPr>
              <a:lnSpc>
                <a:spcPct val="110000"/>
              </a:lnSpc>
            </a:pPr>
            <a:r>
              <a:rPr lang="ru-RU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OneDrive</a:t>
            </a:r>
            <a:endParaRPr lang="ru-RU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Этот компьютер</a:t>
            </a:r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Сеть 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если ПК подключен к локальной сети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DDA96D-D350-4451-8A00-51D9B1E33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2" t="3146" r="1033" b="5399"/>
          <a:stretch/>
        </p:blipFill>
        <p:spPr>
          <a:xfrm>
            <a:off x="5430416" y="3155555"/>
            <a:ext cx="6568751" cy="343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577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094559-92FD-4FB2-9384-9098A6024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881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Функции </a:t>
            </a:r>
            <a:r>
              <a:rPr lang="en-US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Explorer Windows 10</a:t>
            </a:r>
            <a:endParaRPr lang="ru-RU" sz="3200" dirty="0"/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67569EF3-48DD-447A-A922-1C12BF68E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106" y="1859339"/>
            <a:ext cx="4040935" cy="40070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Функции доступные во вкладке «Главная»: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Переместить файл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Копировать файл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Удалить файл 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Переименовать файл</a:t>
            </a:r>
            <a:endParaRPr lang="ru-RU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новую папку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CC39851-EB6F-4319-8367-1B655B0FB0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60" r="10662" b="13442"/>
          <a:stretch/>
        </p:blipFill>
        <p:spPr>
          <a:xfrm>
            <a:off x="4562661" y="1859339"/>
            <a:ext cx="6791139" cy="400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13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15B0A3-39B5-4CCE-88AA-C72E8F208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0568"/>
            <a:ext cx="10703767" cy="651912"/>
          </a:xfrm>
        </p:spPr>
        <p:txBody>
          <a:bodyPr>
            <a:noAutofit/>
          </a:bodyPr>
          <a:lstStyle/>
          <a:p>
            <a:pPr algn="ctr"/>
            <a:r>
              <a:rPr lang="ru-RU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Функции </a:t>
            </a:r>
            <a:r>
              <a:rPr lang="en-US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Explorer Windows 10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EC938C-3BC8-4576-8469-7578B8EAF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653" y="1841112"/>
            <a:ext cx="338856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Функции доступные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через вкладку «Поделиться»: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Выводить на печать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Сжимать файлы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Ограничивать права доступа к файлам</a:t>
            </a:r>
          </a:p>
          <a:p>
            <a:pPr marL="0" indent="0"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 также имеется возможность менять вид отображения файлов через вкладку «Вид».</a:t>
            </a:r>
          </a:p>
          <a:p>
            <a:pPr marL="0" indent="0">
              <a:buNone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6BE2A8-08F8-413F-8CC6-C3FFE020B1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77" t="3829" r="10566" b="19726"/>
          <a:stretch/>
        </p:blipFill>
        <p:spPr>
          <a:xfrm>
            <a:off x="3918857" y="1841112"/>
            <a:ext cx="7202224" cy="410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142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A79DA-7AA5-420D-898E-A4AFC813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82601"/>
            <a:ext cx="10353761" cy="1139709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Плюсы и минусы программы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6BC300-6868-4051-9A25-A2F6DFD12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579" y="1054359"/>
            <a:ext cx="10515600" cy="5721040"/>
          </a:xfrm>
        </p:spPr>
        <p:txBody>
          <a:bodyPr>
            <a:no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Плюсы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 Windows 10: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Поддерживает работу с сетевыми каталогами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Может работать с облачным хранилищем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OneDrive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Работает с локальной сетью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Поддерживает комбинации клавиш	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Поддерживает поиск данных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Можно использовать фильтры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Минусы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 Windows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10: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 может переименовывать сразу несколько файлов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 показывает в одном окне сразу несколько директорий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 меню файл нельзя запаковать или распаковать файл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Нет автоматизации резервного копирования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018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F85867-103D-41F9-8E18-DEE1DBB35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 по программе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Explorer Windows 10</a:t>
            </a:r>
            <a:endParaRPr lang="ru-RU" sz="3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D3267E-16EA-4484-B67B-E8A2B7A4D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2096064"/>
            <a:ext cx="10693487" cy="3695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 Windows</a:t>
            </a:r>
            <a:r>
              <a:rPr lang="ru-RU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хороший выбор для пользователей систем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Он - бесплатный, обладает многими функциями своих аналогов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Доступен сразу же после установки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Поддерживает работу с сетевыми каталогами, работает с локальной сетью, может работать с облачным хранилищем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OneDrive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что не могут его аналоги, поддерживает горячие клавиши, может осуществлять поиск данных, печать файлов и многое другое. 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0946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4A593-5430-4E7D-9268-0DE778825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Общий вывод по трём программам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DFDAD0-768C-4361-9799-4EF0DD8FD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45" y="2108718"/>
            <a:ext cx="10515600" cy="4021592"/>
          </a:xfrm>
        </p:spPr>
        <p:txBody>
          <a:bodyPr>
            <a:normAutofit/>
          </a:bodyPr>
          <a:lstStyle/>
          <a:p>
            <a:pPr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 бы выбрал файловый менеджер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 Windows 10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потому что он удобный, в нем встроены все необходимые функции по работе с файловой системой, несмотря на то, что у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FreeCommander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Commander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более удобное разделение окна с отображением сразу нескольких директорий. </a:t>
            </a:r>
          </a:p>
          <a:p>
            <a:pPr marL="0" indent="0">
              <a:buNone/>
            </a:pPr>
            <a:b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974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1EA2B-459A-4DEC-9D24-15F864C7C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868"/>
            <a:ext cx="10515600" cy="1325563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FreeCommander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1CB33-4962-47EE-980C-CB10F609F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167" y="1147665"/>
            <a:ext cx="11084767" cy="54770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FreeCommander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 это легкая в использовании альтернатива стандартному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Explorer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Windows 10. Программа поможет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взаимодействовать с файлами в системе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Windows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Вы можете брать </a:t>
            </a:r>
            <a:r>
              <a:rPr lang="ru-RU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FreeCommander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куда-угодно, просто скопировав установочную папку на USB-флешку — и можно работать с этой программой на стороннем компьютере.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Установка 32-битной версии программы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 10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25B221-40E6-4920-A075-37D1B3A82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423" y="3128990"/>
            <a:ext cx="6214577" cy="349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009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1EA2B-459A-4DEC-9D24-15F864C7C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1790"/>
            <a:ext cx="10515600" cy="1090451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Функции </a:t>
            </a:r>
            <a:r>
              <a:rPr lang="en-US" sz="3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FreeCommander</a:t>
            </a: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1CB33-4962-47EE-980C-CB10F609F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549" y="1698171"/>
            <a:ext cx="3769566" cy="44693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Возможности: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Выбрать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новый каталог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фильтр по файлам 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каталогов</a:t>
            </a:r>
            <a:endParaRPr lang="en-US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8B06253-DE61-4ECF-BBB3-1ADEB8F39F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37" t="10819" r="15664" b="18671"/>
          <a:stretch/>
        </p:blipFill>
        <p:spPr>
          <a:xfrm>
            <a:off x="3871602" y="1698171"/>
            <a:ext cx="7754184" cy="398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26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1EA2B-459A-4DEC-9D24-15F864C7C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38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Функции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FreeCommander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23BD64CD-510D-42EC-91DE-88B65D931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838" y="1691724"/>
            <a:ext cx="36684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Возможности: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Переименование файлов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Редактирование файлов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Архивирование и разархивирование файлов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</a:rPr>
              <a:t>Просматривание файлов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</a:rPr>
              <a:t>Уничтожение и удаление файлов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6D3B071-FD5E-4174-BDD4-1051F88A70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14" t="15883" r="15516" b="2581"/>
          <a:stretch/>
        </p:blipFill>
        <p:spPr>
          <a:xfrm>
            <a:off x="4132249" y="1691724"/>
            <a:ext cx="7036494" cy="416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03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1EA2B-459A-4DEC-9D24-15F864C7C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5876"/>
            <a:ext cx="10515600" cy="1071789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Плюсы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минусы программы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E1CB33-4962-47EE-980C-CB10F609F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118" y="979714"/>
            <a:ext cx="10807959" cy="5634459"/>
          </a:xfrm>
        </p:spPr>
        <p:txBody>
          <a:bodyPr>
            <a:no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Плюсы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FreeCommander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Показывает в одном окне сразу несколько директорий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Удобство использования программы и наличие гибких настроек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Почти каждая функция запускается с помощью горячих клавиш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Возможность использования на любом ПК с </a:t>
            </a:r>
            <a:r>
              <a:rPr lang="ru-RU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флеш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-накопителя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Подключение к локальной сети или FTP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Поддержка командной строки DOS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Создание архивов и распаковка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файлов, глобальное переименование и быстрый поиск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Минусы </a:t>
            </a:r>
            <a:r>
              <a:rPr lang="en-US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FreeCommander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Установка плагинов (расширений для увеличения функционала)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Нет автоматизации резервного копирования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0656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DF483-CE21-420C-984C-45F8BBA19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64367"/>
            <a:ext cx="10353761" cy="1326321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 по программе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BD26B9-CFC4-46B2-9009-776E5377A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Free</a:t>
            </a:r>
            <a:r>
              <a:rPr lang="ru-RU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</a:t>
            </a:r>
            <a:r>
              <a:rPr lang="en-US" b="1" u="sng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ommander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программа обладает такими же плюсами, что и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 Windows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10. Обладает удобным отображение сразу нескольких директорий в одном окне, что является большим плюсом по сравнению с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 Windows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10, который может добиться такого только через открытие нескольких вкладок. Кроме того, она бесплатна, что может подтолкнуть пользователя её поставить. Единственное, что может остановить – это уже наличие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 Windows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10, которого более чем хватает.</a:t>
            </a:r>
          </a:p>
          <a:p>
            <a:pPr marL="0" indent="0">
              <a:buNone/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4134802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13B3B-41E0-4066-919D-AB9E417F9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01691"/>
            <a:ext cx="10353761" cy="100459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Commander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558EDE-FAA8-4527-8E26-E51F09B8B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878" y="1306287"/>
            <a:ext cx="11168744" cy="4708848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Commander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обладает множеством преимуществ, отличается повышенным удобством и функциональностью.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Commander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имеет настраиваемое меню и панели инструментов, поддерживает подключение внешних плагинов и различных дополнений для расширения возможностей программы.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Commander 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является лучшей альтернативой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Explorer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Windows 10.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Установка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Commander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64-битной версии на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 10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B951E78-997C-46D2-B922-BDC5F3DF9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999" y="3222316"/>
            <a:ext cx="6247951" cy="351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6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4405C5-B6B6-4C09-B644-5879797BE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29681"/>
            <a:ext cx="10353761" cy="1326321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Функции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Commander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(кратко)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034037-C1E6-455E-801B-569FEC868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797" y="1819469"/>
            <a:ext cx="11000403" cy="40495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Данный софт имеет такие функции: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разделение и сборка файлов большого объёма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архивирование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сравнение файлов по содержимому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расширенный поиск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журналирование операций и многое другое.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619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BB32D4-86D8-4B31-B0C9-41CA11201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19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Функции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Commander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5DA3D2-80C2-4686-91DF-A4CE03008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4" y="1686945"/>
            <a:ext cx="4385619" cy="466540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 вкладке «Файл» представлены функции:</a:t>
            </a:r>
          </a:p>
          <a:p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Уп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аковать/распаковать файлы 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Собрать/разобрать файлы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Распечатать файл или несколько файлов</a:t>
            </a:r>
          </a:p>
          <a:p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файлов по содержимому</a:t>
            </a:r>
          </a:p>
          <a:p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Групповое переименование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487D1A-61AB-41BD-A0C2-B9CCC5AD9A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7" t="6329" r="5638" b="10970"/>
          <a:stretch/>
        </p:blipFill>
        <p:spPr>
          <a:xfrm>
            <a:off x="4394357" y="1686945"/>
            <a:ext cx="7584594" cy="424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0133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TM04033921[[fn=Дамаск]]</Template>
  <TotalTime>355</TotalTime>
  <Words>922</Words>
  <Application>Microsoft Office PowerPoint</Application>
  <PresentationFormat>Широкоэкранный</PresentationFormat>
  <Paragraphs>117</Paragraphs>
  <Slides>18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5" baseType="lpstr">
      <vt:lpstr>Arial</vt:lpstr>
      <vt:lpstr>Bookman Old Style</vt:lpstr>
      <vt:lpstr>Calibri</vt:lpstr>
      <vt:lpstr>Rockwell</vt:lpstr>
      <vt:lpstr>Symbol</vt:lpstr>
      <vt:lpstr>Times New Roman</vt:lpstr>
      <vt:lpstr>Damask</vt:lpstr>
      <vt:lpstr>ПРЕЗЕНТАЦИЯ  к курсовой работе по дисциплине «Системное администрирование» на тему: «Файловые менеджеры»</vt:lpstr>
      <vt:lpstr>FreeCommander</vt:lpstr>
      <vt:lpstr>Функции FreeCommander </vt:lpstr>
      <vt:lpstr>Функции FreeCommander</vt:lpstr>
      <vt:lpstr>Плюсы и минусы программы</vt:lpstr>
      <vt:lpstr>Вывод по программе</vt:lpstr>
      <vt:lpstr>Total Commander</vt:lpstr>
      <vt:lpstr>Функции Total Commander (кратко)</vt:lpstr>
      <vt:lpstr>Функции Total Commander</vt:lpstr>
      <vt:lpstr>Функции Total Commander</vt:lpstr>
      <vt:lpstr>Плюсы и Минусы программы</vt:lpstr>
      <vt:lpstr>Вывод по программе Total Commander</vt:lpstr>
      <vt:lpstr>Explorer Windows 10</vt:lpstr>
      <vt:lpstr>Функции Explorer Windows 10</vt:lpstr>
      <vt:lpstr>Функции Explorer Windows 10</vt:lpstr>
      <vt:lpstr>Плюсы и минусы программы </vt:lpstr>
      <vt:lpstr>Вывод по программе Explorer Windows 10</vt:lpstr>
      <vt:lpstr>Общий вывод по трём программам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 по «Системному администрированию»</dc:title>
  <dc:creator>Дмитрий Сбродов</dc:creator>
  <cp:lastModifiedBy>Дмитрий Сбродов</cp:lastModifiedBy>
  <cp:revision>47</cp:revision>
  <dcterms:created xsi:type="dcterms:W3CDTF">2021-11-25T09:19:29Z</dcterms:created>
  <dcterms:modified xsi:type="dcterms:W3CDTF">2021-12-01T17:42:56Z</dcterms:modified>
</cp:coreProperties>
</file>

<file path=docProps/thumbnail.jpeg>
</file>